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96A4"/>
    <a:srgbClr val="FFC61E"/>
    <a:srgbClr val="70AD2D"/>
    <a:srgbClr val="79B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54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6788F-8314-4248-9F8D-5D3B289F51E1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9F55C-61C4-4D79-B597-D5BC75ED6C6D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3139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9F48B3-E3AD-2B2C-F969-86B61CC38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7E90331-00B0-F049-D333-A2CE3746A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9109DD8-4D87-71D6-AC87-DA3351137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CFB7AD-247C-AAEB-C0CD-CE0F1BBE7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25B51A-9ED1-CE31-F6F7-E0E674F24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621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E00EC1-1A05-7729-A645-AC7E51F5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B34B32-76A3-C996-CD89-8BF6C03D8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C0D201-D104-4B6B-A546-CA3DCD2BD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6620CE-083B-7BA2-5FD3-BE1E365A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85FD6F-EB35-377C-F08F-0F8A8F366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0006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8B222DB-AF7D-D044-4EAC-98BBCDF41C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C344CC6-B2D8-B89A-E996-F49952A84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0E362B-5683-BCD3-062A-8D34AF7A2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6CE9CD-FE50-8B1C-6890-85DFD1036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C725C9-C63D-F672-872C-197D593B3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79722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FC7FC0-71E4-86DB-64FB-FDC9F7A0F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957A20-9F5B-4319-A036-A6D0A30A8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C9E441-3F26-F24E-FA33-784FE788B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A1DE61-E915-0E52-12FE-2A3D0571A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F6DDED-88D2-90A1-A81C-AB3150C5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41176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20631D-2AAF-647D-7B2D-381EA7750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1BD32F2-DDAB-245D-16C9-DB8FA6255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70DD78-2E50-18EE-060A-39FC7B039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AC580C-6DA7-35D3-9CC0-D9E29D7B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F3DDEE-FEEE-6BF8-09D0-DAD5A403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20495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32CA0F-5AC6-BB61-B723-63066281F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830A2D-BC15-7594-90FC-F40F66E72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15A53CB-6980-9813-A258-C9E023FC2C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B5EC4EB-5715-64EC-DFE6-7C61D75DA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15D4468-D271-E7B4-A8D3-388C9FD4B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35BDF8-ABDC-932F-7025-99E0C6778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02278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4EE35F-8507-0D9D-4CA8-4A3A15F74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FF3FDF3-1507-8866-E1AD-431C9D34F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6A03DB5-3DB6-9517-20AA-D71DED83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4FE28E-8B5F-5BDD-A463-7910FD5835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8EA4A03-F6AE-061E-5954-832D386726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156FE32-87DE-0411-8F5F-24F7C2853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281F205-D9F0-0DEE-3C93-D9E220EF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401716F-24C6-D6AC-E954-DEA7B6D96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69244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F192BF-4F15-1FC0-DA5B-04F84A3FB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3CF058A-CCAB-7386-BCA2-FC7B8725A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F0DF59-C0C8-2994-12DE-C5E8A69D4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25DAC72-B57F-0373-942B-199744C52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9919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869D665-30C0-B081-8E24-4A760D4D3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7C810CD-A791-6CEC-3567-38B50FDDD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63EB79F-278E-2DE8-B036-16FFB1C3F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0415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27AAE8-4973-1A4E-B015-3E242790B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7C4174-D94C-E3C9-5584-613E9A880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B6F932-C0AA-33D8-9FE9-CF534B601D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7D42D2-E6E0-F5D5-0C98-475720534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1249AA-857F-D588-C425-01464CCC8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9F5107-EE73-FE58-DBA4-042190B09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3593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1B326-56FB-8C83-D368-2CAC54A91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EE7F650-E152-8FE1-B01E-393EE46D09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7B6AD4-A19F-3B89-51CE-9D177809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5BA57DF-E49A-8FB2-F0DA-E7EAA3B48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514A3A-F6CE-3991-F849-2B9A79D22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C84546-83E9-3E1F-A6DF-7C45FBC71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58532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CD26E18-E17E-1BEF-5C80-4FB79F1BC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BD7F91-38FC-6694-B159-9A9C8A8AA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9C50B7-7ACB-5C82-0E43-0CBD590600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654E62-32B1-5EF9-B6BB-331D1B561A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22A208A-3B93-F9C5-ED20-A887618C7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8082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619433" y="216309"/>
            <a:ext cx="82076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Polyuréthane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6196190" y="3429000"/>
            <a:ext cx="533511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Appareil </a:t>
            </a:r>
          </a:p>
          <a:p>
            <a:r>
              <a:rPr lang="fr-BE" sz="9600" b="1" dirty="0">
                <a:latin typeface="Interstate regular" panose="02000503080000020004" pitchFamily="2" charset="0"/>
              </a:rPr>
              <a:t>de l’état</a:t>
            </a:r>
          </a:p>
        </p:txBody>
      </p:sp>
    </p:spTree>
    <p:extLst>
      <p:ext uri="{BB962C8B-B14F-4D97-AF65-F5344CB8AC3E}">
        <p14:creationId xmlns:p14="http://schemas.microsoft.com/office/powerpoint/2010/main" val="4173934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275303" y="344129"/>
            <a:ext cx="91734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Administration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4001729" y="4844845"/>
            <a:ext cx="78461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Entrepreneur </a:t>
            </a:r>
          </a:p>
        </p:txBody>
      </p:sp>
    </p:spTree>
    <p:extLst>
      <p:ext uri="{BB962C8B-B14F-4D97-AF65-F5344CB8AC3E}">
        <p14:creationId xmlns:p14="http://schemas.microsoft.com/office/powerpoint/2010/main" val="613756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8AB0C4-3479-3B21-68FD-F6A97B9205AE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C61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803773" y="1097280"/>
            <a:ext cx="10859907" cy="3961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BE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Polyuréthane / Appareil de l’état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  <a:endParaRPr lang="fr-BE" sz="2800" u="none" strike="noStrike" dirty="0">
              <a:effectLst/>
              <a:latin typeface="Interstate regular" panose="02000503080000020004" pitchFamily="2" charset="0"/>
              <a:ea typeface="Calibri" panose="020F050202020403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Isole les citoyens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Très présent dans la construction et dans l’industrie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Pas très écolo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Très lourd et inerte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(l’appareil de l’état)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Très léger mais sans inertie thermique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(PU)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Compliqué de trouver des alternatives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(appareil de l’état)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9DC4690-CB82-ADA8-D58F-42759766A5E4}"/>
              </a:ext>
            </a:extLst>
          </p:cNvPr>
          <p:cNvSpPr txBox="1"/>
          <p:nvPr/>
        </p:nvSpPr>
        <p:spPr>
          <a:xfrm>
            <a:off x="11787722" y="0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28605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EBED03A-E8A7-06B1-D365-E7D7278D8E65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C61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774276" y="556505"/>
            <a:ext cx="10859907" cy="532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BE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Administration / Entrepreneur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Met le moins de temps à vous envoyer une facture (Entrepreneur ou 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A toujours raison, même quand ils ont tort (administration)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Vous parle avec des mots compréhensibles (entrepreneur)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Peut vous donner de l’argent (Administration)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Respecte toujours les règles (Administration)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Occasionnellement, on en voit plus que ce qu’on voudrait (entrepreneur)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000" dirty="0">
                <a:latin typeface="Interstate regular" panose="02000503080000020004" pitchFamily="2" charset="0"/>
                <a:ea typeface="Calibri" panose="020F0502020204030204" pitchFamily="34" charset="0"/>
              </a:rPr>
              <a:t>L</a:t>
            </a:r>
            <a:r>
              <a:rPr lang="fr-FR" sz="20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es cartes sur la table peuvent changer en cours de route (entrepreneur)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33B752F-B2C5-91FB-DC34-CCB018FF0A57}"/>
              </a:ext>
            </a:extLst>
          </p:cNvPr>
          <p:cNvSpPr txBox="1"/>
          <p:nvPr/>
        </p:nvSpPr>
        <p:spPr>
          <a:xfrm>
            <a:off x="11787722" y="0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42064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580104" y="747251"/>
            <a:ext cx="6430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Les primes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5881557" y="4392561"/>
            <a:ext cx="60869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Les rimes </a:t>
            </a:r>
          </a:p>
        </p:txBody>
      </p:sp>
    </p:spTree>
    <p:extLst>
      <p:ext uri="{BB962C8B-B14F-4D97-AF65-F5344CB8AC3E}">
        <p14:creationId xmlns:p14="http://schemas.microsoft.com/office/powerpoint/2010/main" val="3713198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619433" y="216309"/>
            <a:ext cx="712246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La visite du </a:t>
            </a:r>
          </a:p>
          <a:p>
            <a:r>
              <a:rPr lang="fr-BE" sz="9600" b="1" dirty="0">
                <a:latin typeface="Interstate regular" panose="02000503080000020004" pitchFamily="2" charset="0"/>
              </a:rPr>
              <a:t>docteur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4288732" y="3479606"/>
            <a:ext cx="737092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sz="9600" b="1" dirty="0">
                <a:latin typeface="Interstate regular" panose="02000503080000020004" pitchFamily="2" charset="0"/>
              </a:rPr>
              <a:t>La visite </a:t>
            </a:r>
          </a:p>
          <a:p>
            <a:pPr algn="r"/>
            <a:r>
              <a:rPr lang="fr-BE" sz="9600" b="1" dirty="0">
                <a:latin typeface="Interstate regular" panose="02000503080000020004" pitchFamily="2" charset="0"/>
              </a:rPr>
              <a:t>de l’auditeur</a:t>
            </a:r>
          </a:p>
        </p:txBody>
      </p:sp>
    </p:spTree>
    <p:extLst>
      <p:ext uri="{BB962C8B-B14F-4D97-AF65-F5344CB8AC3E}">
        <p14:creationId xmlns:p14="http://schemas.microsoft.com/office/powerpoint/2010/main" val="4287244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B8CED6-BEFE-825D-4D12-131E545B09D1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C61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803773" y="1097280"/>
            <a:ext cx="10859907" cy="498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BE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Les primes / les rimes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  <a:endParaRPr lang="fr-BE" sz="2800" u="none" strike="noStrike" dirty="0">
              <a:effectLst/>
              <a:latin typeface="Interstate regular" panose="02000503080000020004" pitchFamily="2" charset="0"/>
              <a:ea typeface="Calibri" panose="020F050202020403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On est fier quand on en trouve une bonne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Peuvent être de mauvais goût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(rimes)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Font couler beaucoup d’encre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Peuvent couvrir jusqu’à 70</a:t>
            </a:r>
            <a:r>
              <a:rPr lang="fr-FR" sz="2800" dirty="0">
                <a:ea typeface="Calibri" panose="020F0502020204030204" pitchFamily="34" charset="0"/>
              </a:rPr>
              <a:t>%</a:t>
            </a: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 de la facture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(primes)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Ne sont pas toujours très compréhensibles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Il ne faut pas se décourager si elles mettent du temps à arriver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Il y en a des pauvres, de suffisantes et des riches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(rimes)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9586288-775A-2544-A912-FECFF511021B}"/>
              </a:ext>
            </a:extLst>
          </p:cNvPr>
          <p:cNvSpPr txBox="1"/>
          <p:nvPr/>
        </p:nvSpPr>
        <p:spPr>
          <a:xfrm>
            <a:off x="11787722" y="0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99926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1B681C-70AC-682F-A0CF-D322512CD30D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C61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784108" y="705658"/>
            <a:ext cx="10859907" cy="4883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La visite du docteur / la visite de l’auditeur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On est gêné s’il y a du bordel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Avant, on rassemble plein de paperasse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(auditeur)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On nous pose parfois des questions auxquelles on sait par répondre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Si ça arrive c’est que la situation est grave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(docteur)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L</a:t>
            </a: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e diagnostique peut nous soulager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On ignore parfois les prescriptions qu’on nous donne (auditeur ou les 2)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A9D7D1D-371C-4B04-8F99-5C1AF4C89148}"/>
              </a:ext>
            </a:extLst>
          </p:cNvPr>
          <p:cNvSpPr txBox="1"/>
          <p:nvPr/>
        </p:nvSpPr>
        <p:spPr>
          <a:xfrm>
            <a:off x="11787722" y="0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6383337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E05D580D411046BD2007936659D495" ma:contentTypeVersion="15" ma:contentTypeDescription="Crée un document." ma:contentTypeScope="" ma:versionID="0aa020e606ac3f3f52ebb2bcdbfa9f18">
  <xsd:schema xmlns:xsd="http://www.w3.org/2001/XMLSchema" xmlns:xs="http://www.w3.org/2001/XMLSchema" xmlns:p="http://schemas.microsoft.com/office/2006/metadata/properties" xmlns:ns2="0a20049c-2151-4edd-94eb-3a053f1290c5" xmlns:ns3="2def84cd-9a7e-4f02-9079-a22909800318" targetNamespace="http://schemas.microsoft.com/office/2006/metadata/properties" ma:root="true" ma:fieldsID="0b4d0599e1809d26a0ab64d6e192237c" ns2:_="" ns3:_="">
    <xsd:import namespace="0a20049c-2151-4edd-94eb-3a053f1290c5"/>
    <xsd:import namespace="2def84cd-9a7e-4f02-9079-a229098003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20049c-2151-4edd-94eb-3a053f1290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alises d’images" ma:readOnly="false" ma:fieldId="{5cf76f15-5ced-4ddc-b409-7134ff3c332f}" ma:taxonomyMulti="true" ma:sspId="cc4018d8-b214-4a48-af45-02710e18d6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ef84cd-9a7e-4f02-9079-a2290980031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7573c7fe-a06d-452b-8f84-337ce70ba2ff}" ma:internalName="TaxCatchAll" ma:showField="CatchAllData" ma:web="2def84cd-9a7e-4f02-9079-a229098003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def84cd-9a7e-4f02-9079-a22909800318" xsi:nil="true"/>
    <lcf76f155ced4ddcb4097134ff3c332f xmlns="0a20049c-2151-4edd-94eb-3a053f1290c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BA18331-8C92-4622-AD62-09880263F123}"/>
</file>

<file path=customXml/itemProps2.xml><?xml version="1.0" encoding="utf-8"?>
<ds:datastoreItem xmlns:ds="http://schemas.openxmlformats.org/officeDocument/2006/customXml" ds:itemID="{FBA623B1-403C-4E15-AF8F-53B1884E6206}"/>
</file>

<file path=customXml/itemProps3.xml><?xml version="1.0" encoding="utf-8"?>
<ds:datastoreItem xmlns:ds="http://schemas.openxmlformats.org/officeDocument/2006/customXml" ds:itemID="{14733D3A-0DE9-4A53-8E3C-4FA5636B69D7}"/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351</Words>
  <Application>Microsoft Office PowerPoint</Application>
  <PresentationFormat>Grand écran</PresentationFormat>
  <Paragraphs>45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Interstate regular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andrea giordano</dc:creator>
  <cp:lastModifiedBy>Xavier Gillon</cp:lastModifiedBy>
  <cp:revision>18</cp:revision>
  <cp:lastPrinted>2025-08-25T11:42:11Z</cp:lastPrinted>
  <dcterms:created xsi:type="dcterms:W3CDTF">2025-06-24T12:49:07Z</dcterms:created>
  <dcterms:modified xsi:type="dcterms:W3CDTF">2026-06-01T13:54:55Z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0x01010026E05D580D411046BD2007936659D495</vt:lpwstr>
  </property>
</Properties>
</file>