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799763" cy="7559675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5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237197"/>
            <a:ext cx="9179799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970580"/>
            <a:ext cx="8099822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38286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98110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402483"/>
            <a:ext cx="2328699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402483"/>
            <a:ext cx="6851100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38369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67356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884671"/>
            <a:ext cx="931479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5059035"/>
            <a:ext cx="931479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281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012414"/>
            <a:ext cx="4589899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012414"/>
            <a:ext cx="4589899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2451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02484"/>
            <a:ext cx="9314796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853171"/>
            <a:ext cx="456880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761381"/>
            <a:ext cx="4568805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853171"/>
            <a:ext cx="4591306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761381"/>
            <a:ext cx="4591306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411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2732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85411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03978"/>
            <a:ext cx="3483205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88455"/>
            <a:ext cx="546738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267902"/>
            <a:ext cx="3483205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652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03978"/>
            <a:ext cx="3483205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88455"/>
            <a:ext cx="546738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267902"/>
            <a:ext cx="3483205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87099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402484"/>
            <a:ext cx="931479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012414"/>
            <a:ext cx="931479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7006700"/>
            <a:ext cx="242994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DB2511-FAD5-4FDA-A43C-DB8DC64CB3CF}" type="datetimeFigureOut">
              <a:rPr lang="fr-BE" smtClean="0"/>
              <a:t>12-02-26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7006700"/>
            <a:ext cx="364492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7006700"/>
            <a:ext cx="242994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449A33-5C0D-4BEA-B9F8-2C6194CEB93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9862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2ACDEDA-9DEB-37D5-B308-0904E786A0B6}"/>
              </a:ext>
            </a:extLst>
          </p:cNvPr>
          <p:cNvSpPr txBox="1"/>
          <p:nvPr/>
        </p:nvSpPr>
        <p:spPr>
          <a:xfrm>
            <a:off x="37593" y="584369"/>
            <a:ext cx="5188663" cy="679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Quel est votre code postal ? 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Quelle est votre a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nnée de naissance ?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Êtes-vous : l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ocataire / propriétaire ?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vous êtes propriétaire :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85800" lvl="1" indent="-228600">
              <a:lnSpc>
                <a:spcPct val="115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Maison 2 Façades  /  3F  /  4F  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appartement ?</a:t>
            </a:r>
          </a:p>
          <a:p>
            <a:pPr marL="685800" lvl="1" indent="-228600">
              <a:lnSpc>
                <a:spcPct val="115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Avez-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vous d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éjà isolé ou changé de chauffage ? Si oui, quelle partie de la maison ? </a:t>
            </a:r>
          </a:p>
          <a:p>
            <a:pPr lvl="1"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……………………………………………………………………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Conseilleriez-vous cette animation autour de vous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Seriez-vous prêt à organiser un Quiz Eco-Malin chez vous? Si oui, email + téléphone : 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Avez-vous passé un bon moment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contenu de l’animation a-t-il été utile pour vous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Souhaitez-vous vous inscrire à la Newsletter de la CEN ? 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oui, email : 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DD8458A-5100-8257-73C4-D97D3B89B506}"/>
              </a:ext>
            </a:extLst>
          </p:cNvPr>
          <p:cNvSpPr txBox="1"/>
          <p:nvPr/>
        </p:nvSpPr>
        <p:spPr>
          <a:xfrm>
            <a:off x="1095096" y="97654"/>
            <a:ext cx="3767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000" b="1" dirty="0"/>
              <a:t>Questionnaire Quiz Eco-Malin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FF59E08-1385-22F7-1D3E-465255A68178}"/>
              </a:ext>
            </a:extLst>
          </p:cNvPr>
          <p:cNvSpPr txBox="1"/>
          <p:nvPr/>
        </p:nvSpPr>
        <p:spPr>
          <a:xfrm>
            <a:off x="5619978" y="584369"/>
            <a:ext cx="5188663" cy="679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Quel est votre code postal ? 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Quelle est votre a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nnée de naissance ?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Êtes-vous : l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ocataire / propriétaire ?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vous êtes propriétaire :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85800" lvl="1" indent="-228600">
              <a:lnSpc>
                <a:spcPct val="115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Maison 2 Façades  /  3F  /  4F  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 appartement ?</a:t>
            </a:r>
          </a:p>
          <a:p>
            <a:pPr marL="685800" lvl="1" indent="-228600">
              <a:lnSpc>
                <a:spcPct val="115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Avez-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vous d</a:t>
            </a: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éjà isolé ou changé de chauffage ? Si oui, quelle partie de la maison ? </a:t>
            </a:r>
          </a:p>
          <a:p>
            <a:pPr lvl="1"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……………………………………………………………………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Conseilleriez-vous cette animation autour de vous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Seriez-vous prêt à organiser un Quiz Eco-Malin chez vous? Si oui, email + téléphone : 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Avez-vous passé un bon moment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contenu de l’animation a-t-il été utile pour vous ?</a:t>
            </a:r>
          </a:p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(Non)	1 	2	3	4	5	(Oui)</a:t>
            </a:r>
          </a:p>
          <a:p>
            <a:pPr marL="228600" indent="-228600">
              <a:lnSpc>
                <a:spcPct val="115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fr-BE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Souhaitez-vous vous inscrire à la Newsletter de la CEN ? </a:t>
            </a:r>
            <a:r>
              <a:rPr lang="fr-BE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oui, email : </a:t>
            </a:r>
            <a:endParaRPr lang="fr-B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B6182B-53DE-94E2-854C-86C603CA4D82}"/>
              </a:ext>
            </a:extLst>
          </p:cNvPr>
          <p:cNvSpPr txBox="1"/>
          <p:nvPr/>
        </p:nvSpPr>
        <p:spPr>
          <a:xfrm>
            <a:off x="6427373" y="97654"/>
            <a:ext cx="3767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000" b="1" dirty="0"/>
              <a:t>Questionnaire Quiz Eco-Malin</a:t>
            </a:r>
          </a:p>
        </p:txBody>
      </p:sp>
    </p:spTree>
    <p:extLst>
      <p:ext uri="{BB962C8B-B14F-4D97-AF65-F5344CB8AC3E}">
        <p14:creationId xmlns:p14="http://schemas.microsoft.com/office/powerpoint/2010/main" val="14617810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E05D580D411046BD2007936659D495" ma:contentTypeVersion="15" ma:contentTypeDescription="Crée un document." ma:contentTypeScope="" ma:versionID="0aa020e606ac3f3f52ebb2bcdbfa9f18">
  <xsd:schema xmlns:xsd="http://www.w3.org/2001/XMLSchema" xmlns:xs="http://www.w3.org/2001/XMLSchema" xmlns:p="http://schemas.microsoft.com/office/2006/metadata/properties" xmlns:ns2="0a20049c-2151-4edd-94eb-3a053f1290c5" xmlns:ns3="2def84cd-9a7e-4f02-9079-a22909800318" targetNamespace="http://schemas.microsoft.com/office/2006/metadata/properties" ma:root="true" ma:fieldsID="0b4d0599e1809d26a0ab64d6e192237c" ns2:_="" ns3:_="">
    <xsd:import namespace="0a20049c-2151-4edd-94eb-3a053f1290c5"/>
    <xsd:import namespace="2def84cd-9a7e-4f02-9079-a22909800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20049c-2151-4edd-94eb-3a053f1290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cc4018d8-b214-4a48-af45-02710e18d6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ef84cd-9a7e-4f02-9079-a2290980031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7573c7fe-a06d-452b-8f84-337ce70ba2ff}" ma:internalName="TaxCatchAll" ma:showField="CatchAllData" ma:web="2def84cd-9a7e-4f02-9079-a229098003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def84cd-9a7e-4f02-9079-a22909800318" xsi:nil="true"/>
    <lcf76f155ced4ddcb4097134ff3c332f xmlns="0a20049c-2151-4edd-94eb-3a053f1290c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558E963-93FC-465D-8C89-B8F890EC2162}"/>
</file>

<file path=customXml/itemProps2.xml><?xml version="1.0" encoding="utf-8"?>
<ds:datastoreItem xmlns:ds="http://schemas.openxmlformats.org/officeDocument/2006/customXml" ds:itemID="{61B1A80C-F8EC-40CE-9D06-953981ABE3FE}"/>
</file>

<file path=customXml/itemProps3.xml><?xml version="1.0" encoding="utf-8"?>
<ds:datastoreItem xmlns:ds="http://schemas.openxmlformats.org/officeDocument/2006/customXml" ds:itemID="{1ED8C2A0-1252-4FB0-B307-CA1DC7D6B3B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330</Words>
  <Application>Microsoft Office PowerPoint</Application>
  <PresentationFormat>Personnalisé</PresentationFormat>
  <Paragraphs>32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Symbol</vt:lpstr>
      <vt:lpstr>Wingdings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Xavier Gillon</dc:creator>
  <cp:lastModifiedBy>andrea giordano</cp:lastModifiedBy>
  <cp:revision>2</cp:revision>
  <cp:lastPrinted>2025-06-03T09:58:25Z</cp:lastPrinted>
  <dcterms:created xsi:type="dcterms:W3CDTF">2025-06-03T09:46:36Z</dcterms:created>
  <dcterms:modified xsi:type="dcterms:W3CDTF">2026-02-12T10:57:02Z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0x01010026E05D580D411046BD2007936659D495</vt:lpwstr>
  </property>
</Properties>
</file>